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67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23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57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513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2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702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54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94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35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1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370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BF5F3-58CD-4805-9CB4-A4011907BA17}" type="datetimeFigureOut">
              <a:rPr lang="fr-CA" smtClean="0"/>
              <a:t>2012-05-08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6766-9F7E-4FF3-8AA1-D637953F9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25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4 - Produits contrôlés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35787" r="32434" b="21686"/>
          <a:stretch/>
        </p:blipFill>
        <p:spPr>
          <a:xfrm>
            <a:off x="15121" y="926275"/>
            <a:ext cx="9128879" cy="44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16576" r="33333" b="21502"/>
          <a:stretch/>
        </p:blipFill>
        <p:spPr bwMode="auto">
          <a:xfrm>
            <a:off x="539552" y="476672"/>
            <a:ext cx="7327558" cy="530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3284984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54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16721" r="35740" b="23061"/>
          <a:stretch/>
        </p:blipFill>
        <p:spPr bwMode="auto">
          <a:xfrm>
            <a:off x="899592" y="620801"/>
            <a:ext cx="6972719" cy="51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4221088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665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4 – Produits contrôlés - Exemptions du SIMDUT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29747" r="32597" b="13036"/>
          <a:stretch/>
        </p:blipFill>
        <p:spPr>
          <a:xfrm>
            <a:off x="323528" y="692696"/>
            <a:ext cx="8117363" cy="52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4 – Produits contrôlés - Résumé du module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40342" r="33377" b="24331"/>
          <a:stretch/>
        </p:blipFill>
        <p:spPr>
          <a:xfrm>
            <a:off x="251520" y="908720"/>
            <a:ext cx="8735813" cy="35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1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4 – Produits contrôlés - Catégories de produits contrôlés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34026" b="4233"/>
          <a:stretch/>
        </p:blipFill>
        <p:spPr>
          <a:xfrm>
            <a:off x="1043608" y="0"/>
            <a:ext cx="5891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DUT - Module 4 – Produits contrôlés - Caractéristiques de la catégorie - Informetica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17748" r="33117" b="19294"/>
          <a:stretch/>
        </p:blipFill>
        <p:spPr>
          <a:xfrm>
            <a:off x="16724" y="320633"/>
            <a:ext cx="8011659" cy="57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6721" r="33514" b="22018"/>
          <a:stretch/>
        </p:blipFill>
        <p:spPr bwMode="auto">
          <a:xfrm>
            <a:off x="-2450" y="256977"/>
            <a:ext cx="7327557" cy="52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1268760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883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6433" r="23917" b="20000"/>
          <a:stretch/>
        </p:blipFill>
        <p:spPr bwMode="auto">
          <a:xfrm>
            <a:off x="-6517" y="548680"/>
            <a:ext cx="8643890" cy="54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2492896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04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6721" r="33333" b="21721"/>
          <a:stretch/>
        </p:blipFill>
        <p:spPr bwMode="auto">
          <a:xfrm>
            <a:off x="467544" y="692696"/>
            <a:ext cx="7339914" cy="52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3668" y="3429000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04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7666" r="32500" b="21529"/>
          <a:stretch/>
        </p:blipFill>
        <p:spPr bwMode="auto">
          <a:xfrm>
            <a:off x="539552" y="764704"/>
            <a:ext cx="7454275" cy="521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4946" y="4221088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7008" r="32815" b="20695"/>
          <a:stretch/>
        </p:blipFill>
        <p:spPr bwMode="auto">
          <a:xfrm>
            <a:off x="611560" y="548680"/>
            <a:ext cx="7410925" cy="53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1556792"/>
            <a:ext cx="1008112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53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6865" r="32833" b="21321"/>
          <a:stretch/>
        </p:blipFill>
        <p:spPr bwMode="auto">
          <a:xfrm>
            <a:off x="467544" y="548680"/>
            <a:ext cx="7420917" cy="529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3768" y="2492896"/>
            <a:ext cx="936104" cy="864096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1562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Affichage à l'écran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Caron</dc:creator>
  <cp:lastModifiedBy>Jean-Pierre Caron</cp:lastModifiedBy>
  <cp:revision>14</cp:revision>
  <dcterms:created xsi:type="dcterms:W3CDTF">2012-04-24T18:35:32Z</dcterms:created>
  <dcterms:modified xsi:type="dcterms:W3CDTF">2012-05-08T17:47:54Z</dcterms:modified>
</cp:coreProperties>
</file>