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3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08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59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087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975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276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753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512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836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651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903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66F0-00CF-497F-B515-8A0C542411EE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B2C1-3B51-4558-85D3-E03BC83AC7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79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6 - Fiches signalétiques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37534" r="23056" b="18835"/>
          <a:stretch/>
        </p:blipFill>
        <p:spPr>
          <a:xfrm>
            <a:off x="744" y="692696"/>
            <a:ext cx="871240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6 – Fiches signalétiques - Les neuf sections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6666" r="19305" b="3556"/>
          <a:stretch/>
        </p:blipFill>
        <p:spPr>
          <a:xfrm>
            <a:off x="15900" y="-1"/>
            <a:ext cx="7724452" cy="66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23528" y="116632"/>
            <a:ext cx="8208912" cy="4785963"/>
            <a:chOff x="755576" y="980728"/>
            <a:chExt cx="6783451" cy="4182993"/>
          </a:xfrm>
        </p:grpSpPr>
        <p:pic>
          <p:nvPicPr>
            <p:cNvPr id="2" name="Image 1" descr="SIMDUT - Module 6 – Fiches signalétiques - C’est le moment d’une révision! - Informetica - Windows Internet Explor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9" t="23288" r="45551" b="27713"/>
            <a:stretch/>
          </p:blipFill>
          <p:spPr>
            <a:xfrm>
              <a:off x="755576" y="980728"/>
              <a:ext cx="3019413" cy="2695699"/>
            </a:xfrm>
            <a:prstGeom prst="rect">
              <a:avLst/>
            </a:prstGeom>
          </p:spPr>
        </p:pic>
        <p:pic>
          <p:nvPicPr>
            <p:cNvPr id="3" name="Image 2" descr="SIMDUT - Module 6 – Fiches signalétiques - C’est le moment d’une révision! - Informetica - Windows Internet Explor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0" t="24313" r="45460" b="48653"/>
            <a:stretch/>
          </p:blipFill>
          <p:spPr>
            <a:xfrm>
              <a:off x="755576" y="3676426"/>
              <a:ext cx="3019413" cy="1487295"/>
            </a:xfrm>
            <a:prstGeom prst="rect">
              <a:avLst/>
            </a:prstGeom>
          </p:spPr>
        </p:pic>
        <p:pic>
          <p:nvPicPr>
            <p:cNvPr id="4" name="Image 3" descr="SIMDUT - Module 6 – Fiches signalétiques - C’est le moment d’une révision! - Informetica - Windows Internet Explor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4" t="23602" r="45441" b="27757"/>
            <a:stretch/>
          </p:blipFill>
          <p:spPr>
            <a:xfrm>
              <a:off x="4499992" y="1124744"/>
              <a:ext cx="3039035" cy="2675964"/>
            </a:xfrm>
            <a:prstGeom prst="rect">
              <a:avLst/>
            </a:prstGeom>
          </p:spPr>
        </p:pic>
        <p:pic>
          <p:nvPicPr>
            <p:cNvPr id="5" name="Image 4" descr="SIMDUT - Module 6 – Fiches signalétiques - C’est le moment d’une révision! - Informetica - Windows Internet Explorer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4" t="54497" r="45441" b="20913"/>
            <a:stretch/>
          </p:blipFill>
          <p:spPr>
            <a:xfrm>
              <a:off x="4499991" y="3743686"/>
              <a:ext cx="3039035" cy="1352774"/>
            </a:xfrm>
            <a:prstGeom prst="rect">
              <a:avLst/>
            </a:prstGeom>
          </p:spPr>
        </p:pic>
      </p:grpSp>
      <p:pic>
        <p:nvPicPr>
          <p:cNvPr id="7" name="Image 6" descr="SIMDUT - Module 6 – Fiches signalétiques - C’est le moment d’une révision! - Informetica - Windows Internet Explor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4" t="20732" r="28970" b="50000"/>
          <a:stretch/>
        </p:blipFill>
        <p:spPr>
          <a:xfrm>
            <a:off x="3510083" y="5013175"/>
            <a:ext cx="1344705" cy="1610137"/>
          </a:xfrm>
          <a:prstGeom prst="rect">
            <a:avLst/>
          </a:prstGeom>
        </p:spPr>
      </p:pic>
      <p:pic>
        <p:nvPicPr>
          <p:cNvPr id="8" name="Image 7" descr="SIMDUT - Module 6 – Fiches signalétiques - C’est le moment d’une révision! - Informetica - Windows Internet Explor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4" t="50000" r="28970" b="20732"/>
          <a:stretch/>
        </p:blipFill>
        <p:spPr>
          <a:xfrm>
            <a:off x="5220072" y="5057406"/>
            <a:ext cx="1344705" cy="16101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1560" y="5035500"/>
            <a:ext cx="249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Inscrire la section à coté </a:t>
            </a:r>
          </a:p>
          <a:p>
            <a:r>
              <a:rPr lang="fr-CA" dirty="0" smtClean="0"/>
              <a:t>de l’information</a:t>
            </a:r>
            <a:endParaRPr lang="fr-CA" dirty="0"/>
          </a:p>
        </p:txBody>
      </p:sp>
      <p:sp>
        <p:nvSpPr>
          <p:cNvPr id="12" name="ZoneTexte 11"/>
          <p:cNvSpPr txBox="1"/>
          <p:nvPr/>
        </p:nvSpPr>
        <p:spPr>
          <a:xfrm>
            <a:off x="3067629" y="51739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___</a:t>
            </a:r>
            <a:endParaRPr lang="fr-CA" dirty="0"/>
          </a:p>
        </p:txBody>
      </p:sp>
      <p:sp>
        <p:nvSpPr>
          <p:cNvPr id="15" name="Rectangle 14"/>
          <p:cNvSpPr/>
          <p:nvPr/>
        </p:nvSpPr>
        <p:spPr>
          <a:xfrm>
            <a:off x="3067628" y="5448911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___</a:t>
            </a:r>
            <a:endParaRPr lang="fr-CA" dirty="0"/>
          </a:p>
        </p:txBody>
      </p:sp>
      <p:sp>
        <p:nvSpPr>
          <p:cNvPr id="16" name="Rectangle 15"/>
          <p:cNvSpPr/>
          <p:nvPr/>
        </p:nvSpPr>
        <p:spPr>
          <a:xfrm>
            <a:off x="3067627" y="5681831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___</a:t>
            </a:r>
            <a:endParaRPr lang="fr-CA" dirty="0"/>
          </a:p>
        </p:txBody>
      </p:sp>
      <p:sp>
        <p:nvSpPr>
          <p:cNvPr id="17" name="Rectangle 16"/>
          <p:cNvSpPr/>
          <p:nvPr/>
        </p:nvSpPr>
        <p:spPr>
          <a:xfrm>
            <a:off x="3071945" y="589240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___</a:t>
            </a:r>
            <a:endParaRPr lang="fr-CA" dirty="0"/>
          </a:p>
        </p:txBody>
      </p:sp>
      <p:sp>
        <p:nvSpPr>
          <p:cNvPr id="18" name="Rectangle 17"/>
          <p:cNvSpPr/>
          <p:nvPr/>
        </p:nvSpPr>
        <p:spPr>
          <a:xfrm>
            <a:off x="3066239" y="625398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___</a:t>
            </a:r>
            <a:endParaRPr lang="fr-CA" dirty="0"/>
          </a:p>
        </p:txBody>
      </p:sp>
      <p:sp>
        <p:nvSpPr>
          <p:cNvPr id="19" name="Rectangle 18"/>
          <p:cNvSpPr/>
          <p:nvPr/>
        </p:nvSpPr>
        <p:spPr>
          <a:xfrm>
            <a:off x="4829073" y="491569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___</a:t>
            </a:r>
            <a:endParaRPr lang="fr-CA" dirty="0"/>
          </a:p>
        </p:txBody>
      </p:sp>
      <p:sp>
        <p:nvSpPr>
          <p:cNvPr id="20" name="Rectangle 19"/>
          <p:cNvSpPr/>
          <p:nvPr/>
        </p:nvSpPr>
        <p:spPr>
          <a:xfrm>
            <a:off x="4829072" y="5448911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___</a:t>
            </a:r>
            <a:endParaRPr lang="fr-CA" dirty="0"/>
          </a:p>
        </p:txBody>
      </p:sp>
      <p:sp>
        <p:nvSpPr>
          <p:cNvPr id="21" name="Rectangle 20"/>
          <p:cNvSpPr/>
          <p:nvPr/>
        </p:nvSpPr>
        <p:spPr>
          <a:xfrm>
            <a:off x="4820688" y="568766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___</a:t>
            </a:r>
            <a:endParaRPr lang="fr-CA" dirty="0"/>
          </a:p>
        </p:txBody>
      </p:sp>
      <p:sp>
        <p:nvSpPr>
          <p:cNvPr id="22" name="Rectangle 21"/>
          <p:cNvSpPr/>
          <p:nvPr/>
        </p:nvSpPr>
        <p:spPr>
          <a:xfrm>
            <a:off x="4820687" y="624152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___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264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924840" y="872420"/>
            <a:ext cx="5879407" cy="5076860"/>
            <a:chOff x="1403648" y="2996952"/>
            <a:chExt cx="3910708" cy="3220274"/>
          </a:xfrm>
        </p:grpSpPr>
        <p:pic>
          <p:nvPicPr>
            <p:cNvPr id="2" name="Image 1" descr="SIMDUT - Module 6 – Fiches signalétiques - C’est le moment d’une révision! - Informetica - Windows Internet Explor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4" t="20732" r="28970" b="50000"/>
            <a:stretch/>
          </p:blipFill>
          <p:spPr>
            <a:xfrm>
              <a:off x="1403648" y="2996952"/>
              <a:ext cx="1344705" cy="1610137"/>
            </a:xfrm>
            <a:prstGeom prst="rect">
              <a:avLst/>
            </a:prstGeom>
          </p:spPr>
        </p:pic>
        <p:pic>
          <p:nvPicPr>
            <p:cNvPr id="3" name="Image 2" descr="SIMDUT - Module 6 – Fiches signalétiques - C’est le moment d’une révision! - Informetica - Windows Internet Explor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24" t="50000" r="28970" b="20732"/>
            <a:stretch/>
          </p:blipFill>
          <p:spPr>
            <a:xfrm>
              <a:off x="1414637" y="4607089"/>
              <a:ext cx="1344705" cy="1610137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2843808" y="3596479"/>
              <a:ext cx="17700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Wingdings" pitchFamily="2" charset="2"/>
                <a:buChar char="Ø"/>
              </a:pPr>
              <a:r>
                <a:rPr lang="fr-CA" sz="1100" dirty="0" smtClean="0">
                  <a:solidFill>
                    <a:srgbClr val="C00000"/>
                  </a:solidFill>
                </a:rPr>
                <a:t>    Ingrédients dangereux</a:t>
              </a:r>
              <a:endParaRPr lang="fr-CA" sz="1100" dirty="0">
                <a:solidFill>
                  <a:srgbClr val="C00000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843808" y="5804729"/>
              <a:ext cx="10390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fr-CA" sz="1100" dirty="0" smtClean="0">
                  <a:solidFill>
                    <a:srgbClr val="C00000"/>
                  </a:solidFill>
                </a:rPr>
                <a:t>Réactivité</a:t>
              </a:r>
              <a:endParaRPr lang="fr-CA" sz="1100" dirty="0">
                <a:solidFill>
                  <a:srgbClr val="C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36284" y="5381037"/>
              <a:ext cx="19992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fr-CA" sz="1100" dirty="0" smtClean="0">
                  <a:solidFill>
                    <a:srgbClr val="C00000"/>
                  </a:solidFill>
                </a:rPr>
                <a:t>Caractéristiques physiques</a:t>
              </a:r>
              <a:endParaRPr lang="fr-CA" sz="1100" dirty="0">
                <a:solidFill>
                  <a:srgbClr val="C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43808" y="3861048"/>
              <a:ext cx="24705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fr-CA" sz="1100" dirty="0" smtClean="0">
                  <a:solidFill>
                    <a:srgbClr val="C00000"/>
                  </a:solidFill>
                </a:rPr>
                <a:t>Renseignements sur la préparation</a:t>
              </a:r>
              <a:endParaRPr lang="fr-CA" sz="1100" dirty="0">
                <a:solidFill>
                  <a:srgbClr val="C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52993" y="4941168"/>
              <a:ext cx="13051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fr-CA" sz="1100" dirty="0" smtClean="0">
                  <a:solidFill>
                    <a:srgbClr val="C00000"/>
                  </a:solidFill>
                </a:rPr>
                <a:t>Premiers soins</a:t>
              </a:r>
              <a:endParaRPr lang="fr-CA" sz="1100" dirty="0">
                <a:solidFill>
                  <a:srgbClr val="C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2993" y="3212976"/>
              <a:ext cx="16690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fr-CA" sz="1100" dirty="0" smtClean="0">
                  <a:solidFill>
                    <a:srgbClr val="C00000"/>
                  </a:solidFill>
                </a:rPr>
                <a:t>Mesures préventives</a:t>
              </a:r>
              <a:endParaRPr lang="fr-CA" sz="1100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39617" y="4345479"/>
              <a:ext cx="19207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fr-CA" sz="1100" dirty="0" smtClean="0">
                  <a:solidFill>
                    <a:srgbClr val="C00000"/>
                  </a:solidFill>
                </a:rPr>
                <a:t>Propriétés toxicologiques</a:t>
              </a:r>
              <a:endParaRPr lang="fr-CA" sz="11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43808" y="4122658"/>
              <a:ext cx="24016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fr-CA" sz="1100" dirty="0" smtClean="0">
                  <a:solidFill>
                    <a:srgbClr val="C00000"/>
                  </a:solidFill>
                </a:rPr>
                <a:t>Risques d’incendie ou d’explosion</a:t>
              </a:r>
              <a:endParaRPr lang="fr-CA" sz="1100" dirty="0">
                <a:solidFill>
                  <a:srgbClr val="C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36284" y="4607089"/>
              <a:ext cx="221887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fr-CA" sz="1100" dirty="0" smtClean="0">
                  <a:solidFill>
                    <a:srgbClr val="C00000"/>
                  </a:solidFill>
                </a:rPr>
                <a:t>Renseignements sur le produit</a:t>
              </a:r>
              <a:endParaRPr lang="fr-CA" sz="11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941361" y="476672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Les réponses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983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6 – Fiches signalétiques - Liste de divulgation des ingrédients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33842" r="39058" b="12371"/>
          <a:stretch/>
        </p:blipFill>
        <p:spPr>
          <a:xfrm>
            <a:off x="395536" y="620688"/>
            <a:ext cx="6966397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6 – Fiches signalétiques - Secrets commerciaux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31994" r="20416" b="22112"/>
          <a:stretch/>
        </p:blipFill>
        <p:spPr>
          <a:xfrm>
            <a:off x="-47725" y="908720"/>
            <a:ext cx="899707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6 – Fiches signalétiques - Responsibilités relatives à la FS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23914" r="19722" b="10260"/>
          <a:stretch/>
        </p:blipFill>
        <p:spPr>
          <a:xfrm>
            <a:off x="251520" y="188640"/>
            <a:ext cx="86148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6 – Fiches signalétiques - Résumé du module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2299" r="43822" b="20452"/>
          <a:stretch/>
        </p:blipFill>
        <p:spPr>
          <a:xfrm>
            <a:off x="899592" y="476672"/>
            <a:ext cx="5950272" cy="51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55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</Words>
  <Application>Microsoft Office PowerPoint</Application>
  <PresentationFormat>Affichage à l'écran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Caron</dc:creator>
  <cp:lastModifiedBy>Jean-Pierre Caron</cp:lastModifiedBy>
  <cp:revision>10</cp:revision>
  <dcterms:created xsi:type="dcterms:W3CDTF">2012-04-25T18:05:54Z</dcterms:created>
  <dcterms:modified xsi:type="dcterms:W3CDTF">2012-05-08T19:14:08Z</dcterms:modified>
</cp:coreProperties>
</file>