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788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646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829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094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242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519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57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927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80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044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220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653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E0A2-C675-402C-8F6E-ADE7F7AD63C0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9A55-F66C-4D07-8246-4CEE9E08D9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055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5 - Étiquettes de produit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40158" r="32982" b="18727"/>
          <a:stretch/>
        </p:blipFill>
        <p:spPr>
          <a:xfrm>
            <a:off x="-1815" y="836712"/>
            <a:ext cx="908219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4971" r="33334" b="18222"/>
          <a:stretch/>
        </p:blipFill>
        <p:spPr bwMode="auto">
          <a:xfrm>
            <a:off x="683568" y="332656"/>
            <a:ext cx="7267074" cy="57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4725144"/>
            <a:ext cx="1584176" cy="648072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971600" y="1340768"/>
            <a:ext cx="6552728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377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5720" r="33334" b="18597"/>
          <a:stretch/>
        </p:blipFill>
        <p:spPr bwMode="auto">
          <a:xfrm>
            <a:off x="827584" y="548680"/>
            <a:ext cx="7299158" cy="563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4128" y="4869160"/>
            <a:ext cx="1728192" cy="432048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971600" y="1340768"/>
            <a:ext cx="6552728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510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5 – Étiquettes de produit - Étiquettes du lieu de travail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29369" r="33508" b="9687"/>
          <a:stretch/>
        </p:blipFill>
        <p:spPr>
          <a:xfrm>
            <a:off x="251520" y="188640"/>
            <a:ext cx="82688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solutions.ca/whmis/Docs/travail-exemple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2" t="21789" r="30351" b="4147"/>
          <a:stretch/>
        </p:blipFill>
        <p:spPr>
          <a:xfrm>
            <a:off x="1662136" y="27711"/>
            <a:ext cx="5574160" cy="64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5 – Étiquettes de produit - Étiquettes de la National Fire Protection Associati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28495" r="33158" b="8229"/>
          <a:stretch/>
        </p:blipFill>
        <p:spPr>
          <a:xfrm>
            <a:off x="395536" y="0"/>
            <a:ext cx="8362592" cy="62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solutions.ca/whmis/Docs/ANPI-exemple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1" t="21788" r="31228" b="16977"/>
          <a:stretch/>
        </p:blipFill>
        <p:spPr>
          <a:xfrm>
            <a:off x="755576" y="548679"/>
            <a:ext cx="6382996" cy="61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4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5 – Étiquettes de produit - Résumé du module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41617" r="48906" b="22102"/>
          <a:stretch/>
        </p:blipFill>
        <p:spPr>
          <a:xfrm>
            <a:off x="107504" y="332656"/>
            <a:ext cx="7555832" cy="43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9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15278" r="26937" b="10573"/>
          <a:stretch/>
        </p:blipFill>
        <p:spPr bwMode="auto">
          <a:xfrm>
            <a:off x="179512" y="9943"/>
            <a:ext cx="8204888" cy="635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6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5 – Étiquettes de produit - Étiquettes du fournisseur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17707" r="32982" b="14643"/>
          <a:stretch/>
        </p:blipFill>
        <p:spPr>
          <a:xfrm>
            <a:off x="323528" y="188640"/>
            <a:ext cx="8424936" cy="63875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1079476"/>
            <a:ext cx="7200800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32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15899" r="32075" b="18088"/>
          <a:stretch/>
        </p:blipFill>
        <p:spPr bwMode="auto">
          <a:xfrm>
            <a:off x="611560" y="476672"/>
            <a:ext cx="7470475" cy="56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1916832"/>
            <a:ext cx="6408712" cy="576064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971600" y="1340768"/>
            <a:ext cx="6552728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105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2" t="15345" r="33334" b="17848"/>
          <a:stretch/>
        </p:blipFill>
        <p:spPr bwMode="auto">
          <a:xfrm>
            <a:off x="611560" y="476672"/>
            <a:ext cx="7363326" cy="57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2348880"/>
            <a:ext cx="2664296" cy="72008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971600" y="1340768"/>
            <a:ext cx="6552728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82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5907" r="33334" b="20000"/>
          <a:stretch/>
        </p:blipFill>
        <p:spPr bwMode="auto">
          <a:xfrm>
            <a:off x="827584" y="692696"/>
            <a:ext cx="7315200" cy="54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3123818"/>
            <a:ext cx="2592288" cy="881245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971600" y="1586363"/>
            <a:ext cx="6552728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504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5907" r="33334" b="20000"/>
          <a:stretch/>
        </p:blipFill>
        <p:spPr bwMode="auto">
          <a:xfrm>
            <a:off x="755576" y="548680"/>
            <a:ext cx="7283116" cy="54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3903713"/>
            <a:ext cx="2725343" cy="53340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971600" y="1340768"/>
            <a:ext cx="6552728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92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7216" r="33334" b="20000"/>
          <a:stretch/>
        </p:blipFill>
        <p:spPr bwMode="auto">
          <a:xfrm>
            <a:off x="755576" y="620688"/>
            <a:ext cx="7315200" cy="538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84169" y="2564904"/>
            <a:ext cx="936104" cy="1872208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971600" y="1340768"/>
            <a:ext cx="6552728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2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655" r="33334" b="18222"/>
          <a:stretch/>
        </p:blipFill>
        <p:spPr bwMode="auto">
          <a:xfrm>
            <a:off x="755576" y="620688"/>
            <a:ext cx="7315200" cy="558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4509120"/>
            <a:ext cx="5976664" cy="432048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971600" y="1340768"/>
            <a:ext cx="6552728" cy="52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73021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Affichage à l'écran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Caron</dc:creator>
  <cp:lastModifiedBy>Jean-Pierre Caron</cp:lastModifiedBy>
  <cp:revision>9</cp:revision>
  <dcterms:created xsi:type="dcterms:W3CDTF">2012-04-25T16:58:35Z</dcterms:created>
  <dcterms:modified xsi:type="dcterms:W3CDTF">2012-05-08T19:06:04Z</dcterms:modified>
</cp:coreProperties>
</file>